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2" r:id="rId2"/>
    <p:sldId id="305" r:id="rId3"/>
    <p:sldId id="308" r:id="rId4"/>
    <p:sldId id="306" r:id="rId5"/>
    <p:sldId id="307" r:id="rId6"/>
    <p:sldId id="309" r:id="rId7"/>
    <p:sldId id="310" r:id="rId8"/>
    <p:sldId id="311" r:id="rId9"/>
    <p:sldId id="289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FFF"/>
    <a:srgbClr val="F60E08"/>
    <a:srgbClr val="4B731F"/>
    <a:srgbClr val="F83530"/>
    <a:srgbClr val="F95D59"/>
    <a:srgbClr val="BEE395"/>
    <a:srgbClr val="95E3B5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18" autoAdjust="0"/>
  </p:normalViewPr>
  <p:slideViewPr>
    <p:cSldViewPr snapToGrid="0">
      <p:cViewPr varScale="1">
        <p:scale>
          <a:sx n="110" d="100"/>
          <a:sy n="110" d="100"/>
        </p:scale>
        <p:origin x="1566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8" y="7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900AE7-6C31-4AEE-9B70-65754084FF2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993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E3E8F8-80C5-4499-B4D5-9A2253A8E90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557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58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25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4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84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16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9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54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00AE7-6C31-4AEE-9B70-65754084FF2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260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F4235-AA08-41BD-A763-9435CDD50F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21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673692-49FA-4187-9C71-65CC31E79AC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78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1913E-9F8E-447D-AB05-DFCD329C62B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096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EA90CF6-BEA1-4B72-B048-51605956FDD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36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92FE28E-9D54-4396-8863-5C98F357B6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91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79F18-62D2-450A-B4A3-4451F5B1FC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969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770" y="2401616"/>
            <a:ext cx="77724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47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53913-A1AF-4A31-984B-C3D0A1733E8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1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6CB32-79B9-42A4-B0A9-DE46C5C8E7E9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99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1452F-084D-4C38-A1C9-131757D2B5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102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BC148-A185-426B-9D5B-8B1F6DD5EE4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96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DCEC6-CEAB-4B65-BB86-97581669EAA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5A182-DE59-4823-BD0B-6F98890B3A0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6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microsoft.com/office/2007/relationships/hdphoto" Target="../media/hdphoto2.wdp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lum/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11000"/>
                    </a14:imgEffect>
                    <a14:imgEffect>
                      <a14:brightnessContrast bright="7000" contras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3322" y="2098747"/>
            <a:ext cx="377356" cy="91440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Rectangle 10"/>
          <p:cNvSpPr/>
          <p:nvPr userDrawn="1"/>
        </p:nvSpPr>
        <p:spPr>
          <a:xfrm>
            <a:off x="0" y="6484136"/>
            <a:ext cx="8839200" cy="3732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>
                <a:solidFill>
                  <a:srgbClr val="4D4D4D"/>
                </a:solidFill>
              </a:rPr>
              <a:t>Majlis Ansārullāh, USA - 2017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533587"/>
            <a:ext cx="2895600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7984" y="6533587"/>
            <a:ext cx="1181595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7703" y="6533587"/>
            <a:ext cx="855023" cy="274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79F12BF-1644-4684-A923-CE67AD53701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1633" y="6180755"/>
            <a:ext cx="739663" cy="6953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657351"/>
            <a:ext cx="9144000" cy="1943100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tx1">
                    <a:lumMod val="75000"/>
                  </a:schemeClr>
                </a:solidFill>
              </a:rPr>
              <a:t>Ansār Leadership Conference (ALC)</a:t>
            </a:r>
            <a:br>
              <a:rPr lang="en-US" sz="28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es-ES" sz="2400" dirty="0" err="1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Baitus-Samee</a:t>
            </a: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Mosque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Houston, TX</a:t>
            </a:r>
            <a:br>
              <a:rPr lang="es-E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January 14 - 15, 2017</a:t>
            </a:r>
            <a:br>
              <a:rPr lang="en-US" sz="2400" dirty="0">
                <a:solidFill>
                  <a:srgbClr val="FFFFCC"/>
                </a:solidFill>
                <a:latin typeface="Calibri" pitchFamily="34" charset="0"/>
                <a:cs typeface="Calibri" pitchFamily="34" charset="0"/>
              </a:rPr>
            </a:b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3648075"/>
            <a:ext cx="9144000" cy="892752"/>
          </a:xfrm>
        </p:spPr>
        <p:txBody>
          <a:bodyPr/>
          <a:lstStyle/>
          <a:p>
            <a:endParaRPr lang="en-US" sz="4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75000"/>
                  </a:schemeClr>
                </a:solidFill>
              </a:rPr>
              <a:t>Department of Umumi</a:t>
            </a:r>
          </a:p>
        </p:txBody>
      </p:sp>
    </p:spTree>
    <p:extLst>
      <p:ext uri="{BB962C8B-B14F-4D97-AF65-F5344CB8AC3E}">
        <p14:creationId xmlns:p14="http://schemas.microsoft.com/office/powerpoint/2010/main" val="1406630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WhatsApp – </a:t>
            </a:r>
            <a:r>
              <a:rPr lang="en-US" dirty="0" err="1"/>
              <a:t>Ansarullah</a:t>
            </a:r>
            <a:r>
              <a:rPr lang="en-US" dirty="0"/>
              <a:t> USA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8582"/>
            <a:ext cx="8229600" cy="33136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Objective of the forum is to ask Majlis related questions, increase awareness of Ansārullāh programs, share success stories, and promote mutual brotherhood.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New communication channel for Majlis to use</a:t>
            </a:r>
          </a:p>
          <a:p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78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8645"/>
          </a:xfrm>
        </p:spPr>
        <p:txBody>
          <a:bodyPr/>
          <a:lstStyle/>
          <a:p>
            <a:pPr algn="ctr"/>
            <a:r>
              <a:rPr lang="en-US" dirty="0"/>
              <a:t>WhatsApp – Responses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9368"/>
            <a:ext cx="8229600" cy="4616244"/>
          </a:xfrm>
        </p:spPr>
        <p:txBody>
          <a:bodyPr/>
          <a:lstStyle/>
          <a:p>
            <a:r>
              <a:rPr lang="en-US" dirty="0"/>
              <a:t>Just wanted to let you know that as group was having too many messages, which I found were of no relevance, so I had no choice but to withdraw</a:t>
            </a:r>
          </a:p>
          <a:p>
            <a:r>
              <a:rPr lang="en-US" dirty="0"/>
              <a:t>Members post too much junk, can’t handle It</a:t>
            </a:r>
          </a:p>
          <a:p>
            <a:r>
              <a:rPr lang="en-US" dirty="0"/>
              <a:t>I don’t have unlimited data, can you ask members not to post too many pictures of the same event</a:t>
            </a: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22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WhatsApp – Do’s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115"/>
            <a:ext cx="8229600" cy="460149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Zo’amā: Ask questions from Qā'ideen about their programs and help they can provide you.</a:t>
            </a:r>
          </a:p>
          <a:p>
            <a:pPr marL="0" indent="0">
              <a:buNone/>
            </a:pPr>
            <a:r>
              <a:rPr lang="en-US" dirty="0"/>
              <a:t>Nāzimeen </a:t>
            </a:r>
            <a:r>
              <a:rPr lang="en-US" dirty="0" err="1"/>
              <a:t>Aala</a:t>
            </a:r>
            <a:r>
              <a:rPr lang="en-US" dirty="0"/>
              <a:t>: Share how you are succeeding in your region, what new things you're trying in your regional Ijtima.</a:t>
            </a:r>
          </a:p>
          <a:p>
            <a:pPr marL="0" indent="0">
              <a:buNone/>
            </a:pPr>
            <a:r>
              <a:rPr lang="en-US" dirty="0"/>
              <a:t>Qā'ideen: should promote their services and initiatives.</a:t>
            </a:r>
          </a:p>
          <a:p>
            <a:pPr marL="0" indent="0">
              <a:buNone/>
            </a:pPr>
            <a:endParaRPr lang="en-US" dirty="0"/>
          </a:p>
          <a:p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721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8645"/>
          </a:xfrm>
        </p:spPr>
        <p:txBody>
          <a:bodyPr/>
          <a:lstStyle/>
          <a:p>
            <a:pPr algn="ctr"/>
            <a:r>
              <a:rPr lang="en-US" dirty="0"/>
              <a:t>WhatsApp – Don't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8645"/>
            <a:ext cx="8229600" cy="486696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News items, be they political, religious or related to a certain country. </a:t>
            </a:r>
          </a:p>
          <a:p>
            <a:pPr marL="0" indent="0">
              <a:buNone/>
            </a:pPr>
            <a:r>
              <a:rPr lang="en-US" dirty="0"/>
              <a:t>Death notices. </a:t>
            </a:r>
          </a:p>
          <a:p>
            <a:pPr marL="0" indent="0">
              <a:buNone/>
            </a:pPr>
            <a:r>
              <a:rPr lang="en-US" dirty="0"/>
              <a:t>Feel compelled to say "</a:t>
            </a:r>
            <a:r>
              <a:rPr lang="en-US" dirty="0" err="1"/>
              <a:t>Jazakallah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Long back and forth conversation between just two people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dirty="0"/>
              <a:t> </a:t>
            </a:r>
          </a:p>
          <a:p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  <a:p>
            <a:pPr lvl="1">
              <a:buNone/>
            </a:pPr>
            <a:endParaRPr lang="en-US" sz="2200" b="1" dirty="0">
              <a:solidFill>
                <a:srgbClr val="C00000"/>
              </a:solidFill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531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58645"/>
          </a:xfrm>
        </p:spPr>
        <p:txBody>
          <a:bodyPr/>
          <a:lstStyle/>
          <a:p>
            <a:pPr algn="ctr"/>
            <a:r>
              <a:rPr lang="en-US" dirty="0"/>
              <a:t>WhatsApp – Storage usage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58645"/>
            <a:ext cx="3893575" cy="5435272"/>
          </a:xfrm>
        </p:spPr>
      </p:pic>
      <p:sp>
        <p:nvSpPr>
          <p:cNvPr id="6" name="AutoShape 2" descr="Inline image"/>
          <p:cNvSpPr>
            <a:spLocks noChangeAspect="1" noChangeArrowheads="1"/>
          </p:cNvSpPr>
          <p:nvPr/>
        </p:nvSpPr>
        <p:spPr bwMode="auto">
          <a:xfrm flipH="1">
            <a:off x="460375" y="-144463"/>
            <a:ext cx="3861044" cy="38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9716" y="1578077"/>
            <a:ext cx="415904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Open the </a:t>
            </a:r>
            <a:r>
              <a:rPr lang="en-US" sz="2800" b="1" dirty="0" err="1">
                <a:latin typeface="+mn-lt"/>
              </a:rPr>
              <a:t>Ansarullah</a:t>
            </a:r>
            <a:r>
              <a:rPr lang="en-US" sz="2800" b="1" dirty="0">
                <a:latin typeface="+mn-lt"/>
              </a:rPr>
              <a:t> USA 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Click on the group to open group info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Change ‘Save Incoming Media’ to Never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43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0857"/>
          </a:xfrm>
        </p:spPr>
        <p:txBody>
          <a:bodyPr/>
          <a:lstStyle/>
          <a:p>
            <a:pPr algn="ctr"/>
            <a:r>
              <a:rPr lang="en-US" dirty="0"/>
              <a:t>WhatsApp – Cellular Data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AutoShape 2" descr="Inline image"/>
          <p:cNvSpPr>
            <a:spLocks noChangeAspect="1" noChangeArrowheads="1"/>
          </p:cNvSpPr>
          <p:nvPr/>
        </p:nvSpPr>
        <p:spPr bwMode="auto">
          <a:xfrm flipH="1">
            <a:off x="460375" y="-144463"/>
            <a:ext cx="3861044" cy="38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9716" y="1578077"/>
            <a:ext cx="415904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Under Settings -&gt; Cellular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Find WhatsApp and turn off cellular data use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419" y="1733072"/>
            <a:ext cx="1719806" cy="2743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19292" y="2501189"/>
            <a:ext cx="1719806" cy="369332"/>
          </a:xfrm>
          <a:prstGeom prst="rect">
            <a:avLst/>
          </a:prstGeom>
          <a:noFill/>
          <a:ln w="28575">
            <a:solidFill>
              <a:srgbClr val="F60E08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4227" y="1767842"/>
            <a:ext cx="2094275" cy="354614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404226" y="4570543"/>
            <a:ext cx="2094275" cy="369332"/>
          </a:xfrm>
          <a:prstGeom prst="rect">
            <a:avLst/>
          </a:prstGeom>
          <a:noFill/>
          <a:ln w="28575">
            <a:solidFill>
              <a:srgbClr val="F60E08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70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70857"/>
          </a:xfrm>
        </p:spPr>
        <p:txBody>
          <a:bodyPr/>
          <a:lstStyle/>
          <a:p>
            <a:pPr algn="ctr"/>
            <a:r>
              <a:rPr lang="en-US" dirty="0"/>
              <a:t>WhatsApp – Mute Sound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5709" y="504701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AutoShape 2" descr="Inline image"/>
          <p:cNvSpPr>
            <a:spLocks noChangeAspect="1" noChangeArrowheads="1"/>
          </p:cNvSpPr>
          <p:nvPr/>
        </p:nvSpPr>
        <p:spPr bwMode="auto">
          <a:xfrm flipH="1">
            <a:off x="460375" y="-144463"/>
            <a:ext cx="3861044" cy="386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9716" y="1578077"/>
            <a:ext cx="415904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Under Settings -&gt; Notification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+mn-lt"/>
              </a:rPr>
              <a:t>Find WhatsApp and turn off sound</a:t>
            </a:r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419" y="1733072"/>
            <a:ext cx="1719806" cy="2743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316709" y="2954838"/>
            <a:ext cx="1719806" cy="369332"/>
          </a:xfrm>
          <a:prstGeom prst="rect">
            <a:avLst/>
          </a:prstGeom>
          <a:noFill/>
          <a:ln w="28575">
            <a:solidFill>
              <a:srgbClr val="F60E08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830" y="1672112"/>
            <a:ext cx="2564538" cy="43977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219532" y="2976607"/>
            <a:ext cx="2375828" cy="369332"/>
          </a:xfrm>
          <a:prstGeom prst="rect">
            <a:avLst/>
          </a:prstGeom>
          <a:noFill/>
          <a:ln w="28575">
            <a:solidFill>
              <a:srgbClr val="F60E08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756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3905"/>
                    </a14:imgEffect>
                    <a14:imgEffect>
                      <a14:saturation sat="25000"/>
                    </a14:imgEffect>
                    <a14:imgEffect>
                      <a14:brightnessContrast bright="12000" contrast="40000"/>
                    </a14:imgEffect>
                  </a14:imgLayer>
                </a14:imgProps>
              </a:ext>
            </a:extLst>
          </a:blip>
          <a:srcRect/>
          <a:tile tx="0" ty="0" sx="100000" sy="100000" flip="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6583" y="1820092"/>
            <a:ext cx="5799908" cy="1323439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>
                <a:latin typeface="+mj-lt"/>
              </a:rPr>
              <a:t>Jazakallah</a:t>
            </a:r>
            <a:r>
              <a:rPr lang="en-US" sz="8000" b="1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897775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99"/>
      </a:dk1>
      <a:lt1>
        <a:srgbClr val="666699"/>
      </a:lt1>
      <a:dk2>
        <a:srgbClr val="000099"/>
      </a:dk2>
      <a:lt2>
        <a:srgbClr val="3E3E5C"/>
      </a:lt2>
      <a:accent1>
        <a:srgbClr val="C1C1FF"/>
      </a:accent1>
      <a:accent2>
        <a:srgbClr val="6666FF"/>
      </a:accent2>
      <a:accent3>
        <a:srgbClr val="B8B8CA"/>
      </a:accent3>
      <a:accent4>
        <a:srgbClr val="000082"/>
      </a:accent4>
      <a:accent5>
        <a:srgbClr val="DDDDFF"/>
      </a:accent5>
      <a:accent6>
        <a:srgbClr val="5C5CE7"/>
      </a:accent6>
      <a:hlink>
        <a:srgbClr val="2828FE"/>
      </a:hlink>
      <a:folHlink>
        <a:srgbClr val="99C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99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99"/>
        </a:dk1>
        <a:lt1>
          <a:srgbClr val="666699"/>
        </a:lt1>
        <a:dk2>
          <a:srgbClr val="000099"/>
        </a:dk2>
        <a:lt2>
          <a:srgbClr val="3E3E5C"/>
        </a:lt2>
        <a:accent1>
          <a:srgbClr val="C1C1FF"/>
        </a:accent1>
        <a:accent2>
          <a:srgbClr val="6666FF"/>
        </a:accent2>
        <a:accent3>
          <a:srgbClr val="B8B8CA"/>
        </a:accent3>
        <a:accent4>
          <a:srgbClr val="000082"/>
        </a:accent4>
        <a:accent5>
          <a:srgbClr val="DDDDF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white_template</Template>
  <TotalTime>1071</TotalTime>
  <Words>261</Words>
  <Application>Microsoft Office PowerPoint</Application>
  <PresentationFormat>On-screen Show (4:3)</PresentationFormat>
  <Paragraphs>42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Default Design</vt:lpstr>
      <vt:lpstr>Ansār Leadership Conference (ALC) Baitus-Samee Mosque Houston, TX January 14 - 15, 2017 </vt:lpstr>
      <vt:lpstr>WhatsApp – Ansarullah USA </vt:lpstr>
      <vt:lpstr>WhatsApp – Responses </vt:lpstr>
      <vt:lpstr>WhatsApp – Do’s </vt:lpstr>
      <vt:lpstr>WhatsApp – Don't </vt:lpstr>
      <vt:lpstr>WhatsApp – Storage usage </vt:lpstr>
      <vt:lpstr>WhatsApp – Cellular Data </vt:lpstr>
      <vt:lpstr>WhatsApp – Mute Sound</vt:lpstr>
      <vt:lpstr>PowerPoint Presentation</vt:lpstr>
    </vt:vector>
  </TitlesOfParts>
  <Company>Presentation Magazine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5</dc:title>
  <dc:creator>Presentation Magazine</dc:creator>
  <cp:lastModifiedBy>Tahir, Maqbool Ahmad</cp:lastModifiedBy>
  <cp:revision>102</cp:revision>
  <dcterms:created xsi:type="dcterms:W3CDTF">2005-01-24T13:51:05Z</dcterms:created>
  <dcterms:modified xsi:type="dcterms:W3CDTF">2017-01-03T19:15:21Z</dcterms:modified>
</cp:coreProperties>
</file>